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64" r:id="rId15"/>
    <p:sldId id="270" r:id="rId16"/>
    <p:sldId id="272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41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p:transition spd="slow">
    <p:push dir="u"/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B750505-EE36-4C32-861F-3F5AE2DD30D2}" type="datetimeFigureOut">
              <a:rPr lang="en-PH" smtClean="0"/>
              <a:t>8/3/2013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0D0C52E-640A-42B9-938E-DD43B9CFF1B5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push dir="u"/>
    <p:sndAc>
      <p:stSnd>
        <p:snd r:embed="rId13" name="arrow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iano.about.com/od/musicaltermssymbols/ss/introSheetMusic.ht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ltimate-guitar.com/forum/showthread.php?t=229342" TargetMode="External"/><Relationship Id="rId5" Type="http://schemas.openxmlformats.org/officeDocument/2006/relationships/hyperlink" Target="http://library.thinkquest.org/15413/theory/note-reading.htm" TargetMode="External"/><Relationship Id="rId4" Type="http://schemas.openxmlformats.org/officeDocument/2006/relationships/hyperlink" Target="http://piano.about.com/od/musicaltermssymbols/ss/introSheetMusic_3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 smtClean="0"/>
              <a:t>Music Note Reading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PH" dirty="0" smtClean="0"/>
              <a:t>Basic Lessons</a:t>
            </a:r>
            <a:endParaRPr lang="en-PH" dirty="0"/>
          </a:p>
        </p:txBody>
      </p:sp>
      <p:pic>
        <p:nvPicPr>
          <p:cNvPr id="1026" name="Picture 2" descr="C:\Users\Joel\AppData\Local\Microsoft\Windows\Temporary Internet Files\Content.IE5\2D75DI20\MC90005465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629400" cy="459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15501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The Staff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93407285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200"/>
            <a:ext cx="6965245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The G-clef or Treble-clef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2050" name="Picture 2" descr="http://clipartist.info/www/MUSINIQUE.COM/R/rickvanderzwet_treble_clef_1-1229p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4" y="1724891"/>
            <a:ext cx="2882035" cy="41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999947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200"/>
            <a:ext cx="6965245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The F-clef or </a:t>
            </a:r>
            <a:br>
              <a:rPr lang="en-PH" sz="6000" b="1" dirty="0" smtClean="0">
                <a:solidFill>
                  <a:srgbClr val="7030A0"/>
                </a:solidFill>
              </a:rPr>
            </a:br>
            <a:r>
              <a:rPr lang="en-PH" sz="6000" b="1" dirty="0" smtClean="0">
                <a:solidFill>
                  <a:srgbClr val="7030A0"/>
                </a:solidFill>
              </a:rPr>
              <a:t>Bass-clef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3074" name="Picture 2" descr="http://0.tqn.com/d/webclipart/1/5/7/0/5/Bass-clef-sig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45" y="2064904"/>
            <a:ext cx="232395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341769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200"/>
            <a:ext cx="6965245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Ledger Line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2050" name="Picture 2" descr="http://clipartist.info/www/MUSINIQUE.COM/R/rickvanderzwet_treble_clef_1-1229p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4" y="1724891"/>
            <a:ext cx="2882035" cy="41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962399" y="5888615"/>
            <a:ext cx="2057401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853348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777" y="694157"/>
            <a:ext cx="5921024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Ledger Line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2050" name="Picture 2" descr="http://clipartist.info/www/MUSINIQUE.COM/R/rickvanderzwet_treble_clef_1-1229p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4" y="1724891"/>
            <a:ext cx="2882035" cy="41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5638800" y="1295400"/>
            <a:ext cx="2057401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078004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200"/>
            <a:ext cx="6965245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Time Signature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2050" name="Picture 2" descr="http://clipartist.info/www/MUSINIQUE.COM/R/rickvanderzwet_treble_clef_1-1229p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4" y="1724891"/>
            <a:ext cx="2882035" cy="41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exchangedownloads.smarttech.com/public/content/23/23f49a99-2fb6-40d5-a982-9689c435f38e/previews/small/00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-152400"/>
            <a:ext cx="4191000" cy="765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019046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.bp.blogspot.com/-u0QjmXK0wC4/UTfW7PgtLcI/AAAAAAAAAA0/ddhedULFO8s/s1600/Music-staf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5" y="457200"/>
            <a:ext cx="7073035" cy="62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7200"/>
            <a:ext cx="6965245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Time Signature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2050" name="Picture 2" descr="http://clipartist.info/www/MUSINIQUE.COM/R/rickvanderzwet_treble_clef_1-1229p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4" y="1724891"/>
            <a:ext cx="2882035" cy="41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exchangedownloads.smarttech.com/public/content/1d/1d7580c7-1bab-4cd5-b496-6cafe2aa966f/previews/small/00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4636"/>
            <a:ext cx="4979035" cy="723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506908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8194" name="Picture 2" descr="http://0.tqn.com/d/piano/1/5/h/G/-/-/time-signatures_MUS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599"/>
            <a:ext cx="8382000" cy="647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66001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9218" name="Picture 2" descr="http://blog.kennedyviolins.com/wp-content/uploads/2012/11/Common-Time-Signatu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4" y="0"/>
            <a:ext cx="8721436" cy="938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859298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42" name="Picture 2" descr="http://blog.kennedyviolins.com/wp-content/uploads/2012/11/Common-Time-Signatu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3962400"/>
            <a:ext cx="8836025" cy="1036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-1219200"/>
            <a:ext cx="82296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PH" dirty="0" smtClean="0"/>
          </a:p>
          <a:p>
            <a:endParaRPr lang="en-PH" dirty="0"/>
          </a:p>
          <a:p>
            <a:endParaRPr lang="en-PH" dirty="0" smtClean="0"/>
          </a:p>
          <a:p>
            <a:endParaRPr lang="en-PH" dirty="0"/>
          </a:p>
          <a:p>
            <a:endParaRPr lang="en-PH" dirty="0" smtClean="0"/>
          </a:p>
          <a:p>
            <a:endParaRPr lang="en-PH" dirty="0"/>
          </a:p>
          <a:p>
            <a:endParaRPr lang="en-PH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825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-59485"/>
            <a:ext cx="6965245" cy="1202485"/>
          </a:xfrm>
        </p:spPr>
        <p:txBody>
          <a:bodyPr>
            <a:norm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Note Values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380795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-59485"/>
            <a:ext cx="6965245" cy="1202485"/>
          </a:xfrm>
        </p:spPr>
        <p:txBody>
          <a:bodyPr>
            <a:norm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Note Values</a:t>
            </a:r>
            <a:endParaRPr lang="en-PH" sz="6000" b="1" dirty="0">
              <a:solidFill>
                <a:srgbClr val="7030A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31956"/>
            <a:ext cx="6096000" cy="6054644"/>
          </a:xfrm>
        </p:spPr>
      </p:pic>
    </p:spTree>
    <p:extLst>
      <p:ext uri="{BB962C8B-B14F-4D97-AF65-F5344CB8AC3E}">
        <p14:creationId xmlns:p14="http://schemas.microsoft.com/office/powerpoint/2010/main" val="2806339382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-59485"/>
            <a:ext cx="6965245" cy="1202485"/>
          </a:xfrm>
        </p:spPr>
        <p:txBody>
          <a:bodyPr>
            <a:norm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Notes and Rests</a:t>
            </a:r>
            <a:endParaRPr lang="en-PH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note valu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45" y="1143000"/>
            <a:ext cx="5715000" cy="582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397129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28600"/>
            <a:ext cx="6965245" cy="1202485"/>
          </a:xfrm>
        </p:spPr>
        <p:txBody>
          <a:bodyPr>
            <a:no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Dotted Notes and Rests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055" y="1600200"/>
            <a:ext cx="6705600" cy="528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722211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00" y="1282065"/>
            <a:ext cx="6019800" cy="49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04800"/>
            <a:ext cx="6965245" cy="1202485"/>
          </a:xfrm>
        </p:spPr>
        <p:txBody>
          <a:bodyPr>
            <a:normAutofit/>
          </a:bodyPr>
          <a:lstStyle/>
          <a:p>
            <a:r>
              <a:rPr lang="en-PH" sz="6000" b="1" dirty="0" smtClean="0">
                <a:solidFill>
                  <a:srgbClr val="7030A0"/>
                </a:solidFill>
              </a:rPr>
              <a:t>Staff Lines</a:t>
            </a:r>
            <a:endParaRPr lang="en-US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87880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References: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28800"/>
            <a:ext cx="6196405" cy="4191000"/>
          </a:xfrm>
        </p:spPr>
        <p:txBody>
          <a:bodyPr>
            <a:normAutofit fontScale="92500"/>
          </a:bodyPr>
          <a:lstStyle/>
          <a:p>
            <a:r>
              <a:rPr lang="en-US" sz="1400" dirty="0"/>
              <a:t>Davis, R. (</a:t>
            </a:r>
            <a:r>
              <a:rPr lang="en-US" sz="1400" dirty="0" err="1"/>
              <a:t>n.d.</a:t>
            </a:r>
            <a:r>
              <a:rPr lang="en-US" sz="1400" dirty="0"/>
              <a:t>). Music Theory Basics (Part 2). </a:t>
            </a:r>
            <a:r>
              <a:rPr lang="en-US" sz="1400" i="1" dirty="0"/>
              <a:t>Kennedy Violins</a:t>
            </a:r>
            <a:r>
              <a:rPr lang="en-US" sz="1400" dirty="0"/>
              <a:t>. Retrieved July 21, 2013, from blog.kennedyviolins.com/2012/11/music-theory-basics-part-2</a:t>
            </a:r>
            <a:r>
              <a:rPr lang="en-US" sz="1400" dirty="0" smtClean="0"/>
              <a:t>/</a:t>
            </a:r>
          </a:p>
          <a:p>
            <a:r>
              <a:rPr lang="en-PH" sz="1400" dirty="0" smtClean="0"/>
              <a:t>Kraemer</a:t>
            </a:r>
            <a:r>
              <a:rPr lang="en-PH" sz="1400" dirty="0"/>
              <a:t>, B. (</a:t>
            </a:r>
            <a:r>
              <a:rPr lang="en-PH" sz="1400" dirty="0" err="1"/>
              <a:t>n.d.</a:t>
            </a:r>
            <a:r>
              <a:rPr lang="en-PH" sz="1400" dirty="0"/>
              <a:t>). Staff and Bar Lines - Building a Musical Staff. </a:t>
            </a:r>
            <a:r>
              <a:rPr lang="en-PH" sz="1400" i="1" dirty="0"/>
              <a:t>Piano - How to Play Piano - About Piano Music</a:t>
            </a:r>
            <a:r>
              <a:rPr lang="en-PH" sz="1400" dirty="0"/>
              <a:t>. Retrieved July 21, 2013, from </a:t>
            </a:r>
            <a:r>
              <a:rPr lang="en-PH" sz="1400" dirty="0">
                <a:hlinkClick r:id="rId3"/>
              </a:rPr>
              <a:t>http://</a:t>
            </a:r>
            <a:r>
              <a:rPr lang="en-PH" sz="1400" dirty="0" smtClean="0">
                <a:hlinkClick r:id="rId3"/>
              </a:rPr>
              <a:t>piano.about.com/od/musicaltermssymbols/ss/introSheetMusic.htm</a:t>
            </a:r>
            <a:endParaRPr lang="en-PH" sz="1400" dirty="0" smtClean="0"/>
          </a:p>
          <a:p>
            <a:r>
              <a:rPr lang="en-PH" sz="1400" dirty="0"/>
              <a:t>Kraemer, B. (</a:t>
            </a:r>
            <a:r>
              <a:rPr lang="en-PH" sz="1400" dirty="0" err="1"/>
              <a:t>n.d.</a:t>
            </a:r>
            <a:r>
              <a:rPr lang="en-PH" sz="1400" dirty="0"/>
              <a:t>). Time Signatures - Musical Symbols - Understanding Time Signatures. </a:t>
            </a:r>
            <a:r>
              <a:rPr lang="en-PH" sz="1400" i="1" dirty="0"/>
              <a:t>Piano - How to Play Piano - About Piano Music</a:t>
            </a:r>
            <a:r>
              <a:rPr lang="en-PH" sz="1400" dirty="0"/>
              <a:t>. Retrieved July 21, 2013, from </a:t>
            </a:r>
            <a:r>
              <a:rPr lang="en-PH" sz="1400" dirty="0">
                <a:hlinkClick r:id="rId4"/>
              </a:rPr>
              <a:t>http://</a:t>
            </a:r>
            <a:r>
              <a:rPr lang="en-PH" sz="1400" dirty="0" smtClean="0">
                <a:hlinkClick r:id="rId4"/>
              </a:rPr>
              <a:t>piano.about.com/od/musicaltermssymbols/ss/introSheetMusic_3.htm</a:t>
            </a:r>
            <a:endParaRPr lang="en-PH" sz="1400" dirty="0" smtClean="0"/>
          </a:p>
          <a:p>
            <a:r>
              <a:rPr lang="en-PH" sz="1400" dirty="0"/>
              <a:t>Music Note Symbols. (</a:t>
            </a:r>
            <a:r>
              <a:rPr lang="en-PH" sz="1400" dirty="0" err="1"/>
              <a:t>n.d.</a:t>
            </a:r>
            <a:r>
              <a:rPr lang="en-PH" sz="1400" dirty="0"/>
              <a:t>). </a:t>
            </a:r>
            <a:r>
              <a:rPr lang="en-PH" sz="1400" i="1" dirty="0"/>
              <a:t>Music Learning Workshop - Learn Music and Master Music</a:t>
            </a:r>
            <a:r>
              <a:rPr lang="en-PH" sz="1400" dirty="0"/>
              <a:t>. Retrieved July 21, 2013, from http://www.musiclearningworkshop.com/music-note-symbols.html</a:t>
            </a:r>
          </a:p>
          <a:p>
            <a:r>
              <a:rPr lang="en-PH" sz="1400" dirty="0" smtClean="0"/>
              <a:t>Music </a:t>
            </a:r>
            <a:r>
              <a:rPr lang="en-PH" sz="1400" dirty="0"/>
              <a:t>Theory - Note Reading . (</a:t>
            </a:r>
            <a:r>
              <a:rPr lang="en-PH" sz="1400" dirty="0" err="1"/>
              <a:t>n.d.</a:t>
            </a:r>
            <a:r>
              <a:rPr lang="en-PH" sz="1400" dirty="0"/>
              <a:t>).</a:t>
            </a:r>
            <a:r>
              <a:rPr lang="en-PH" sz="1400" i="1" dirty="0" err="1"/>
              <a:t>ThinkQuest</a:t>
            </a:r>
            <a:r>
              <a:rPr lang="en-PH" sz="1400" i="1" dirty="0"/>
              <a:t> : Library</a:t>
            </a:r>
            <a:r>
              <a:rPr lang="en-PH" sz="1400" dirty="0"/>
              <a:t>. Retrieved July 21, 2013, from </a:t>
            </a:r>
            <a:r>
              <a:rPr lang="en-PH" sz="1400" dirty="0">
                <a:hlinkClick r:id="rId5"/>
              </a:rPr>
              <a:t>http://</a:t>
            </a:r>
            <a:r>
              <a:rPr lang="en-PH" sz="1400" dirty="0" smtClean="0">
                <a:hlinkClick r:id="rId5"/>
              </a:rPr>
              <a:t>library.thinkquest.org/15413/theory/note-reading.htm</a:t>
            </a:r>
            <a:endParaRPr lang="en-PH" sz="1400" dirty="0" smtClean="0"/>
          </a:p>
          <a:p>
            <a:r>
              <a:rPr lang="en-US" sz="1400" dirty="0" smtClean="0"/>
              <a:t>UG </a:t>
            </a:r>
            <a:r>
              <a:rPr lang="en-US" sz="1400" dirty="0"/>
              <a:t>Community @ Ultimate-</a:t>
            </a:r>
            <a:r>
              <a:rPr lang="en-US" sz="1400" dirty="0" err="1"/>
              <a:t>Guitar.Com</a:t>
            </a:r>
            <a:r>
              <a:rPr lang="en-US" sz="1400" dirty="0"/>
              <a:t> - Reading sheet music - the very basics. (</a:t>
            </a:r>
            <a:r>
              <a:rPr lang="en-US" sz="1400" dirty="0" err="1"/>
              <a:t>n.d.</a:t>
            </a:r>
            <a:r>
              <a:rPr lang="en-US" sz="1400" dirty="0"/>
              <a:t>). </a:t>
            </a:r>
            <a:r>
              <a:rPr lang="en-US" sz="1400" i="1" dirty="0"/>
              <a:t>ULTIMATE GUITAR TABS. 800,000 songs catalog with free Chords, Guitar Tabs, Bass Tabs, Ukulele Chords and Guitar Pro Tabs!</a:t>
            </a:r>
            <a:r>
              <a:rPr lang="en-US" sz="1400" dirty="0"/>
              <a:t>. Retrieved July 21, 2013, from </a:t>
            </a:r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www.ultimate-guitar.com/forum/showthread.php?t=229342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29201159"/>
      </p:ext>
    </p:extLst>
  </p:cSld>
  <p:clrMapOvr>
    <a:masterClrMapping/>
  </p:clrMapOvr>
  <p:transition spd="slow">
    <p:push dir="u"/>
    <p:sndAc>
      <p:stSnd>
        <p:snd r:embed="rId2" name="arrow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72</TotalTime>
  <Words>51</Words>
  <Application>Microsoft Office PowerPoint</Application>
  <PresentationFormat>On-screen Show (4:3)</PresentationFormat>
  <Paragraphs>27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Pushpin</vt:lpstr>
      <vt:lpstr>Music Note Reading</vt:lpstr>
      <vt:lpstr>The Staff</vt:lpstr>
      <vt:lpstr>The G-clef or Treble-clef</vt:lpstr>
      <vt:lpstr>The F-clef or  Bass-clef</vt:lpstr>
      <vt:lpstr>Ledger Line</vt:lpstr>
      <vt:lpstr>Ledger Line</vt:lpstr>
      <vt:lpstr>Time Signature</vt:lpstr>
      <vt:lpstr>Time Signature</vt:lpstr>
      <vt:lpstr>PowerPoint Presentation</vt:lpstr>
      <vt:lpstr>PowerPoint Presentation</vt:lpstr>
      <vt:lpstr>PowerPoint Presentation</vt:lpstr>
      <vt:lpstr>Note Values</vt:lpstr>
      <vt:lpstr>Note Values</vt:lpstr>
      <vt:lpstr>Notes and Rests</vt:lpstr>
      <vt:lpstr>Dotted Notes and Rests</vt:lpstr>
      <vt:lpstr>Staff Lines</vt:lpstr>
      <vt:lpstr>References: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Reading</dc:title>
  <dc:creator>Joel</dc:creator>
  <cp:lastModifiedBy>Joel</cp:lastModifiedBy>
  <cp:revision>13</cp:revision>
  <dcterms:created xsi:type="dcterms:W3CDTF">2013-07-04T01:21:49Z</dcterms:created>
  <dcterms:modified xsi:type="dcterms:W3CDTF">2013-08-03T10:18:11Z</dcterms:modified>
</cp:coreProperties>
</file>